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B3AF"/>
    <a:srgbClr val="4C99BC"/>
    <a:srgbClr val="8418F0"/>
    <a:srgbClr val="767098"/>
    <a:srgbClr val="0E7EFA"/>
    <a:srgbClr val="12AF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4660"/>
  </p:normalViewPr>
  <p:slideViewPr>
    <p:cSldViewPr snapToGrid="0">
      <p:cViewPr>
        <p:scale>
          <a:sx n="100" d="100"/>
          <a:sy n="100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6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00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848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547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827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79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438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815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48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947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608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0A17D-D103-445B-A22B-D4C76EA9A548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81A40-1854-416C-8A00-34397EB33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151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4" descr="Image result for starbucks">
            <a:extLst>
              <a:ext uri="{FF2B5EF4-FFF2-40B4-BE49-F238E27FC236}">
                <a16:creationId xmlns:a16="http://schemas.microsoft.com/office/drawing/2014/main" id="{5DCA102B-3235-4505-BC85-EFB60DE413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61"/>
          <a:stretch/>
        </p:blipFill>
        <p:spPr bwMode="auto">
          <a:xfrm>
            <a:off x="2411191" y="3490334"/>
            <a:ext cx="1727306" cy="1290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690CAB3-2E66-45F5-AED4-EC4E00AD3FC6}"/>
              </a:ext>
            </a:extLst>
          </p:cNvPr>
          <p:cNvSpPr/>
          <p:nvPr/>
        </p:nvSpPr>
        <p:spPr>
          <a:xfrm>
            <a:off x="542922" y="420564"/>
            <a:ext cx="3657600" cy="6400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16C6A40-E145-47C7-9E50-D02A5E6660C8}"/>
              </a:ext>
            </a:extLst>
          </p:cNvPr>
          <p:cNvSpPr/>
          <p:nvPr/>
        </p:nvSpPr>
        <p:spPr>
          <a:xfrm>
            <a:off x="542923" y="420564"/>
            <a:ext cx="3657600" cy="665286"/>
          </a:xfrm>
          <a:prstGeom prst="rect">
            <a:avLst/>
          </a:prstGeom>
          <a:solidFill>
            <a:srgbClr val="55B3A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04F66ED-ECB3-40D8-8B1F-69D34BA379E8}"/>
              </a:ext>
            </a:extLst>
          </p:cNvPr>
          <p:cNvSpPr txBox="1"/>
          <p:nvPr/>
        </p:nvSpPr>
        <p:spPr>
          <a:xfrm>
            <a:off x="1114421" y="533400"/>
            <a:ext cx="2945423" cy="408623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Find your date…</a:t>
            </a:r>
          </a:p>
        </p:txBody>
      </p:sp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9461251E-9B1D-469D-B488-28DDBDB834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1797795"/>
              </p:ext>
            </p:extLst>
          </p:nvPr>
        </p:nvGraphicFramePr>
        <p:xfrm>
          <a:off x="733422" y="615791"/>
          <a:ext cx="190500" cy="243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0500">
                  <a:extLst>
                    <a:ext uri="{9D8B030D-6E8A-4147-A177-3AD203B41FA5}">
                      <a16:colId xmlns:a16="http://schemas.microsoft.com/office/drawing/2014/main" val="1705340001"/>
                    </a:ext>
                  </a:extLst>
                </a:gridCol>
              </a:tblGrid>
              <a:tr h="10120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8664996"/>
                  </a:ext>
                </a:extLst>
              </a:tr>
              <a:tr h="10120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1963248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BD24C715-2EFB-4795-AFE2-5B3EA72CE122}"/>
              </a:ext>
            </a:extLst>
          </p:cNvPr>
          <p:cNvSpPr txBox="1"/>
          <p:nvPr/>
        </p:nvSpPr>
        <p:spPr>
          <a:xfrm>
            <a:off x="542922" y="1190625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Friends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B6BCE400-0896-4F60-A07F-2438FDA0E4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40" y="3490334"/>
            <a:ext cx="1720066" cy="1290946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5BF959EC-8DE4-4611-A395-F4233EC39C4F}"/>
              </a:ext>
            </a:extLst>
          </p:cNvPr>
          <p:cNvSpPr txBox="1"/>
          <p:nvPr/>
        </p:nvSpPr>
        <p:spPr>
          <a:xfrm>
            <a:off x="639539" y="4535059"/>
            <a:ext cx="1068266" cy="24622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UConn Dairy Bar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FD15DBA-78BF-4A5A-86CE-2362C211867D}"/>
              </a:ext>
            </a:extLst>
          </p:cNvPr>
          <p:cNvSpPr txBox="1"/>
          <p:nvPr/>
        </p:nvSpPr>
        <p:spPr>
          <a:xfrm>
            <a:off x="2411190" y="4535059"/>
            <a:ext cx="1131714" cy="24622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Starbucks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AF0E681-5E2C-4C50-95C2-C6827BE7A792}"/>
              </a:ext>
            </a:extLst>
          </p:cNvPr>
          <p:cNvSpPr txBox="1"/>
          <p:nvPr/>
        </p:nvSpPr>
        <p:spPr>
          <a:xfrm>
            <a:off x="542922" y="3121002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Popular Near You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4969041E-976B-4EA0-A740-887CC1A764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2" r="25273"/>
          <a:stretch/>
        </p:blipFill>
        <p:spPr>
          <a:xfrm rot="5400000">
            <a:off x="639539" y="1517093"/>
            <a:ext cx="1373969" cy="137396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1C90492-18BD-406B-B6AA-095E5C9C4EC5}"/>
              </a:ext>
            </a:extLst>
          </p:cNvPr>
          <p:cNvSpPr txBox="1"/>
          <p:nvPr/>
        </p:nvSpPr>
        <p:spPr>
          <a:xfrm>
            <a:off x="639539" y="2647547"/>
            <a:ext cx="385590" cy="24622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Tori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41075E46-B6D8-466C-9AD3-9B39D1E7F55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2" t="-261" r="26668" b="261"/>
          <a:stretch/>
        </p:blipFill>
        <p:spPr>
          <a:xfrm>
            <a:off x="2110125" y="1517093"/>
            <a:ext cx="1366837" cy="136683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E7206AAE-56DD-4D97-84CB-CAE8E27D1D49}"/>
              </a:ext>
            </a:extLst>
          </p:cNvPr>
          <p:cNvSpPr txBox="1"/>
          <p:nvPr/>
        </p:nvSpPr>
        <p:spPr>
          <a:xfrm>
            <a:off x="2115669" y="2637709"/>
            <a:ext cx="385590" cy="24622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Gail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5C092476-DDFA-48EA-9011-CC630B1E38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908" y="4847684"/>
            <a:ext cx="1717698" cy="1257355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ACF7C731-D984-43C5-9BAA-EA472B826539}"/>
              </a:ext>
            </a:extLst>
          </p:cNvPr>
          <p:cNvSpPr txBox="1"/>
          <p:nvPr/>
        </p:nvSpPr>
        <p:spPr>
          <a:xfrm>
            <a:off x="639539" y="5858818"/>
            <a:ext cx="1068266" cy="24622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Geno's Grille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F87248C2-2DF9-4458-9D8E-0DEFDF68F85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2" r="5674"/>
          <a:stretch/>
        </p:blipFill>
        <p:spPr>
          <a:xfrm>
            <a:off x="2411190" y="4847684"/>
            <a:ext cx="1727307" cy="1257355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895FF95B-48AD-4F4E-A081-E093865D2340}"/>
              </a:ext>
            </a:extLst>
          </p:cNvPr>
          <p:cNvSpPr txBox="1"/>
          <p:nvPr/>
        </p:nvSpPr>
        <p:spPr>
          <a:xfrm>
            <a:off x="2411189" y="5858818"/>
            <a:ext cx="1293640" cy="24622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Mansfield Movieplex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D244B4D-3F57-4EB9-94FF-DBB205F5A10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48310"/>
          <a:stretch/>
        </p:blipFill>
        <p:spPr>
          <a:xfrm>
            <a:off x="641908" y="6171443"/>
            <a:ext cx="1717698" cy="649921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F5E91C77-F4D9-4463-AFBA-57CCDC5BB83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48598"/>
          <a:stretch/>
        </p:blipFill>
        <p:spPr>
          <a:xfrm>
            <a:off x="2411188" y="6171443"/>
            <a:ext cx="1727305" cy="64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232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4395C81-6F83-42FC-B89C-84BD8D4F2BF1}"/>
              </a:ext>
            </a:extLst>
          </p:cNvPr>
          <p:cNvSpPr/>
          <p:nvPr/>
        </p:nvSpPr>
        <p:spPr>
          <a:xfrm>
            <a:off x="1969477" y="2039814"/>
            <a:ext cx="3657600" cy="6400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02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</TotalTime>
  <Words>18</Words>
  <Application>Microsoft Office PowerPoint</Application>
  <PresentationFormat>Custom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Monteleone</dc:creator>
  <cp:lastModifiedBy>Chris Monteleone</cp:lastModifiedBy>
  <cp:revision>12</cp:revision>
  <dcterms:created xsi:type="dcterms:W3CDTF">2018-09-13T01:15:55Z</dcterms:created>
  <dcterms:modified xsi:type="dcterms:W3CDTF">2018-09-13T06:24:50Z</dcterms:modified>
</cp:coreProperties>
</file>

<file path=docProps/thumbnail.jpeg>
</file>